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2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44C1-7E74-4AC5-9428-8B4CD330EC3A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B04F7-B3EF-487A-A0C9-C3077E267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6169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44C1-7E74-4AC5-9428-8B4CD330EC3A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B04F7-B3EF-487A-A0C9-C3077E267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9178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44C1-7E74-4AC5-9428-8B4CD330EC3A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B04F7-B3EF-487A-A0C9-C3077E267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1261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44C1-7E74-4AC5-9428-8B4CD330EC3A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B04F7-B3EF-487A-A0C9-C3077E267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3106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44C1-7E74-4AC5-9428-8B4CD330EC3A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B04F7-B3EF-487A-A0C9-C3077E267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2859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44C1-7E74-4AC5-9428-8B4CD330EC3A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B04F7-B3EF-487A-A0C9-C3077E267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3295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44C1-7E74-4AC5-9428-8B4CD330EC3A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B04F7-B3EF-487A-A0C9-C3077E267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0310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44C1-7E74-4AC5-9428-8B4CD330EC3A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B04F7-B3EF-487A-A0C9-C3077E267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1872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44C1-7E74-4AC5-9428-8B4CD330EC3A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B04F7-B3EF-487A-A0C9-C3077E267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2683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44C1-7E74-4AC5-9428-8B4CD330EC3A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B04F7-B3EF-487A-A0C9-C3077E267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8382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144C1-7E74-4AC5-9428-8B4CD330EC3A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B04F7-B3EF-487A-A0C9-C3077E267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7413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144C1-7E74-4AC5-9428-8B4CD330EC3A}" type="datetimeFigureOut">
              <a:rPr lang="zh-TW" altLang="en-US" smtClean="0"/>
              <a:t>2026/1/5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B04F7-B3EF-487A-A0C9-C3077E2671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617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983"/>
            <a:ext cx="12192000" cy="6706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186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7068"/>
            <a:ext cx="12192000" cy="614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636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9841"/>
            <a:ext cx="12192000" cy="6398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993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寬螢幕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</cp:revision>
  <dcterms:created xsi:type="dcterms:W3CDTF">2026-01-05T03:44:16Z</dcterms:created>
  <dcterms:modified xsi:type="dcterms:W3CDTF">2026-01-05T03:44:55Z</dcterms:modified>
</cp:coreProperties>
</file>