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821531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D047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508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508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CCDACA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508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508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D0CEE9"/>
          </a:solidFill>
        </a:fill>
      </a:tcStyle>
    </a:wholeTbl>
    <a:band2H>
      <a:tcTxStyle b="def" i="def"/>
      <a:tcStyle>
        <a:tcBdr/>
        <a:fill>
          <a:solidFill>
            <a:srgbClr val="E9E8F4"/>
          </a:solidFill>
        </a:fill>
      </a:tcStyle>
    </a:band2H>
    <a:firstCol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508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508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D047"/>
        </a:fontRef>
        <a:srgbClr val="FFD04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6E8"/>
          </a:solidFill>
        </a:fill>
      </a:tcStyle>
    </a:wholeTbl>
    <a:band2H>
      <a:tcTxStyle b="def" i="def"/>
      <a:tcStyle>
        <a:tcBdr/>
        <a:fill>
          <a:solidFill>
            <a:srgbClr val="FFD047"/>
          </a:solidFill>
        </a:fill>
      </a:tcStyle>
    </a:band2H>
    <a:firstCol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FFD047"/>
              </a:solidFill>
              <a:prstDash val="solid"/>
              <a:round/>
            </a:ln>
          </a:top>
          <a:bottom>
            <a:ln w="254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D047"/>
          </a:solidFill>
        </a:fill>
      </a:tcStyle>
    </a:lastRow>
    <a:fir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D047"/>
              </a:solidFill>
              <a:prstDash val="solid"/>
              <a:round/>
            </a:ln>
          </a:top>
          <a:bottom>
            <a:ln w="254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FFEECE"/>
          </a:solidFill>
        </a:fill>
      </a:tcStyle>
    </a:wholeTbl>
    <a:band2H>
      <a:tcTxStyle b="def" i="def"/>
      <a:tcStyle>
        <a:tcBdr/>
        <a:fill>
          <a:solidFill>
            <a:srgbClr val="FFF6E8"/>
          </a:solidFill>
        </a:fill>
      </a:tcStyle>
    </a:band2H>
    <a:firstCol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FFD047"/>
          </a:solidFill>
        </a:fill>
      </a:tcStyle>
    </a:firstCol>
    <a:la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508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FFD047"/>
          </a:solidFill>
        </a:fill>
      </a:tcStyle>
    </a:lastRow>
    <a:fir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508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FFD047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FFD047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solidFill>
            <a:srgbClr val="FFD047">
              <a:alpha val="20000"/>
            </a:srgbClr>
          </a:solidFill>
        </a:fill>
      </a:tcStyle>
    </a:firstCol>
    <a:la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63500" cap="flat">
              <a:solidFill>
                <a:srgbClr val="FFD047"/>
              </a:solidFill>
              <a:prstDash val="solid"/>
              <a:round/>
            </a:ln>
          </a:top>
          <a:bottom>
            <a:ln w="127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D047"/>
        </a:fontRef>
        <a:srgbClr val="FFD047"/>
      </a:tcTxStyle>
      <a:tcStyle>
        <a:tcBdr>
          <a:left>
            <a:ln w="12700" cap="flat">
              <a:solidFill>
                <a:srgbClr val="FFD047"/>
              </a:solidFill>
              <a:prstDash val="solid"/>
              <a:round/>
            </a:ln>
          </a:left>
          <a:right>
            <a:ln w="12700" cap="flat">
              <a:solidFill>
                <a:srgbClr val="FFD047"/>
              </a:solidFill>
              <a:prstDash val="solid"/>
              <a:round/>
            </a:ln>
          </a:right>
          <a:top>
            <a:ln w="12700" cap="flat">
              <a:solidFill>
                <a:srgbClr val="FFD047"/>
              </a:solidFill>
              <a:prstDash val="solid"/>
              <a:round/>
            </a:ln>
          </a:top>
          <a:bottom>
            <a:ln w="25400" cap="flat">
              <a:solidFill>
                <a:srgbClr val="FFD047"/>
              </a:solidFill>
              <a:prstDash val="solid"/>
              <a:round/>
            </a:ln>
          </a:bottom>
          <a:insideH>
            <a:ln w="12700" cap="flat">
              <a:solidFill>
                <a:srgbClr val="FFD047"/>
              </a:solidFill>
              <a:prstDash val="solid"/>
              <a:round/>
            </a:ln>
          </a:insideH>
          <a:insideV>
            <a:ln w="12700" cap="flat">
              <a:solidFill>
                <a:srgbClr val="FFD047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Shape 15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1pPr>
    <a:lvl2pPr indent="2286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2pPr>
    <a:lvl3pPr indent="4572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3pPr>
    <a:lvl4pPr indent="6858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4pPr>
    <a:lvl5pPr indent="9144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5pPr>
    <a:lvl6pPr indent="11430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6pPr>
    <a:lvl7pPr indent="13716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7pPr>
    <a:lvl8pPr indent="16002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8pPr>
    <a:lvl9pPr indent="1828800" defTabSz="642937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ver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/>
          </p:nvPr>
        </p:nvSpPr>
        <p:spPr>
          <a:xfrm>
            <a:off x="1639090" y="9804888"/>
            <a:ext cx="7805579" cy="19721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328D2E"/>
                </a:solidFill>
              </a:defRPr>
            </a:lvl1pPr>
            <a:lvl2pPr marL="1099183" indent="-739139">
              <a:buSzPts val="4000"/>
              <a:defRPr sz="4000">
                <a:solidFill>
                  <a:srgbClr val="328D2E"/>
                </a:solidFill>
              </a:defRPr>
            </a:lvl2pPr>
            <a:lvl3pPr marL="1556382" indent="-739136">
              <a:buSzPts val="4000"/>
              <a:defRPr sz="4000">
                <a:solidFill>
                  <a:srgbClr val="328D2E"/>
                </a:solidFill>
              </a:defRPr>
            </a:lvl3pPr>
            <a:lvl4pPr marL="2013584" indent="-739138">
              <a:buSzPts val="4000"/>
              <a:defRPr sz="4000">
                <a:solidFill>
                  <a:srgbClr val="328D2E"/>
                </a:solidFill>
              </a:defRPr>
            </a:lvl4pPr>
            <a:lvl5pPr marL="2470784" indent="-739138">
              <a:buSzPts val="4000"/>
              <a:defRPr sz="4000">
                <a:solidFill>
                  <a:srgbClr val="328D2E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Double click to insert title"/>
          <p:cNvSpPr txBox="1"/>
          <p:nvPr>
            <p:ph type="body" sz="quarter" idx="21"/>
          </p:nvPr>
        </p:nvSpPr>
        <p:spPr>
          <a:xfrm>
            <a:off x="1629399" y="6810076"/>
            <a:ext cx="7932118" cy="261997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pic>
        <p:nvPicPr>
          <p:cNvPr id="13" name="Wenzao School Logo@3x.png" descr="Wenzao School Logo@3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64573" y="1936978"/>
            <a:ext cx="6583139" cy="153193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whit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Yellow">
    <p:bg>
      <p:bgPr>
        <a:solidFill>
          <a:srgbClr val="FFD0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s">
    <p:bg>
      <p:bgPr>
        <a:solidFill>
          <a:srgbClr val="328D2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quare"/>
          <p:cNvSpPr/>
          <p:nvPr/>
        </p:nvSpPr>
        <p:spPr>
          <a:xfrm>
            <a:off x="15475001" y="8565523"/>
            <a:ext cx="1785946" cy="178594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6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34" name="Rectangle"/>
          <p:cNvSpPr/>
          <p:nvPr/>
        </p:nvSpPr>
        <p:spPr>
          <a:xfrm>
            <a:off x="-9764" y="11299030"/>
            <a:ext cx="231340" cy="2437482"/>
          </a:xfrm>
          <a:prstGeom prst="rect">
            <a:avLst/>
          </a:prstGeom>
          <a:solidFill>
            <a:srgbClr val="FFD047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5000">
                <a:solidFill>
                  <a:srgbClr val="FF0000"/>
                </a:solidFill>
                <a:latin typeface="Exo Regular"/>
                <a:ea typeface="Exo Regular"/>
                <a:cs typeface="Exo Regular"/>
                <a:sym typeface="Exo Regular"/>
              </a:defRPr>
            </a:pPr>
          </a:p>
        </p:txBody>
      </p:sp>
      <p:sp>
        <p:nvSpPr>
          <p:cNvPr id="135" name="Body Level One…"/>
          <p:cNvSpPr txBox="1"/>
          <p:nvPr>
            <p:ph type="body" sz="quarter" idx="1"/>
          </p:nvPr>
        </p:nvSpPr>
        <p:spPr>
          <a:xfrm>
            <a:off x="770200" y="11667247"/>
            <a:ext cx="16751887" cy="178594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Image"/>
          <p:cNvSpPr/>
          <p:nvPr>
            <p:ph type="pic" idx="21"/>
          </p:nvPr>
        </p:nvSpPr>
        <p:spPr>
          <a:xfrm>
            <a:off x="2142" y="-3097519"/>
            <a:ext cx="24504131" cy="164549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ck cover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dy Level One…"/>
          <p:cNvSpPr txBox="1"/>
          <p:nvPr>
            <p:ph type="body" sz="quarter" idx="1"/>
          </p:nvPr>
        </p:nvSpPr>
        <p:spPr>
          <a:xfrm>
            <a:off x="14696321" y="6244827"/>
            <a:ext cx="7932124" cy="1893099"/>
          </a:xfrm>
          <a:prstGeom prst="rect">
            <a:avLst/>
          </a:prstGeom>
        </p:spPr>
        <p:txBody>
          <a:bodyPr anchor="ctr"/>
          <a:lstStyle>
            <a:lvl1pPr algn="ctr">
              <a:defRPr sz="10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1pPr>
            <a:lvl2pPr marL="2281808" indent="-1921762" algn="ctr">
              <a:buSzPts val="10400"/>
              <a:defRPr sz="10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2pPr>
            <a:lvl3pPr marL="2739007" indent="-1921761" algn="ctr">
              <a:buSzPts val="10400"/>
              <a:defRPr sz="10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3pPr>
            <a:lvl4pPr marL="3196207" indent="-1921761" algn="ctr">
              <a:buSzPts val="10400"/>
              <a:defRPr sz="10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4pPr>
            <a:lvl5pPr marL="3653403" indent="-1921758" algn="ctr">
              <a:buSzPts val="10400"/>
              <a:defRPr sz="10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5" name="Wenzao School Logo@3x.png" descr="Wenzao School Logo@3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370813" y="3079978"/>
            <a:ext cx="6583141" cy="153193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FFD0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Tree@3x.png" descr="Tree@3x.png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11156579" y="-179340"/>
            <a:ext cx="11394103" cy="21441463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155278" y="6673404"/>
            <a:ext cx="9634862" cy="82153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1pPr>
            <a:lvl2pPr marL="1099183" indent="-739139">
              <a:buSzPts val="4000"/>
              <a:defRPr sz="40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2pPr>
            <a:lvl3pPr marL="1556382" indent="-739136">
              <a:buSzPts val="4000"/>
              <a:defRPr sz="40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3pPr>
            <a:lvl4pPr marL="2013584" indent="-739138">
              <a:buSzPts val="4000"/>
              <a:defRPr sz="40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4pPr>
            <a:lvl5pPr marL="2470784" indent="-739138">
              <a:buSzPts val="4000"/>
              <a:defRPr sz="40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DOUBLE CLICK TO INSERT SECTION TITLE"/>
          <p:cNvSpPr txBox="1"/>
          <p:nvPr>
            <p:ph type="body" sz="quarter" idx="21"/>
          </p:nvPr>
        </p:nvSpPr>
        <p:spPr>
          <a:xfrm>
            <a:off x="4163444" y="4239811"/>
            <a:ext cx="9859259" cy="231458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s">
    <p:bg>
      <p:bgPr>
        <a:solidFill>
          <a:srgbClr val="FFD0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"/>
          <p:cNvSpPr/>
          <p:nvPr/>
        </p:nvSpPr>
        <p:spPr>
          <a:xfrm>
            <a:off x="-99125" y="-13490"/>
            <a:ext cx="12291221" cy="13742980"/>
          </a:xfrm>
          <a:prstGeom prst="rect">
            <a:avLst/>
          </a:prstGeom>
          <a:solidFill>
            <a:srgbClr val="328D2E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5000">
                <a:solidFill>
                  <a:srgbClr val="FF0000"/>
                </a:solidFill>
                <a:latin typeface="Exo Regular"/>
                <a:ea typeface="Exo Regular"/>
                <a:cs typeface="Exo Regular"/>
                <a:sym typeface="Exo Regular"/>
              </a:defRPr>
            </a:pP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2699895" y="6459091"/>
            <a:ext cx="6693180" cy="6071635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Exo Regular"/>
                <a:ea typeface="Exo Regular"/>
                <a:cs typeface="Exo Regular"/>
                <a:sym typeface="Exo Regular"/>
              </a:defRPr>
            </a:lvl1pPr>
            <a:lvl2pPr marL="1099183" indent="-739139">
              <a:buSzPts val="4000"/>
              <a:defRPr sz="4000">
                <a:latin typeface="Exo Regular"/>
                <a:ea typeface="Exo Regular"/>
                <a:cs typeface="Exo Regular"/>
                <a:sym typeface="Exo Regular"/>
              </a:defRPr>
            </a:lvl2pPr>
            <a:lvl3pPr marL="1556382" indent="-739136">
              <a:buSzPts val="4000"/>
              <a:defRPr sz="4000">
                <a:latin typeface="Exo Regular"/>
                <a:ea typeface="Exo Regular"/>
                <a:cs typeface="Exo Regular"/>
                <a:sym typeface="Exo Regular"/>
              </a:defRPr>
            </a:lvl3pPr>
            <a:lvl4pPr marL="2013584" indent="-739138">
              <a:buSzPts val="4000"/>
              <a:defRPr sz="4000">
                <a:latin typeface="Exo Regular"/>
                <a:ea typeface="Exo Regular"/>
                <a:cs typeface="Exo Regular"/>
                <a:sym typeface="Exo Regular"/>
              </a:defRPr>
            </a:lvl4pPr>
            <a:lvl5pPr marL="2470784" indent="-739138">
              <a:buSzPts val="4000"/>
              <a:defRPr sz="4000">
                <a:latin typeface="Exo Regular"/>
                <a:ea typeface="Exo Regular"/>
                <a:cs typeface="Exo Regular"/>
                <a:sym typeface="Exo Regular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DOUBLE CLICK TO INSERT SECTION TITLE"/>
          <p:cNvSpPr txBox="1"/>
          <p:nvPr>
            <p:ph type="body" sz="quarter" idx="21"/>
          </p:nvPr>
        </p:nvSpPr>
        <p:spPr>
          <a:xfrm>
            <a:off x="2708061" y="2996801"/>
            <a:ext cx="6676848" cy="3343282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34" name="Double-click to insert text"/>
          <p:cNvSpPr txBox="1"/>
          <p:nvPr>
            <p:ph type="body" sz="quarter" idx="22"/>
          </p:nvPr>
        </p:nvSpPr>
        <p:spPr>
          <a:xfrm>
            <a:off x="14889503" y="6459092"/>
            <a:ext cx="6693178" cy="607163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" name="DOUBLE CLICK TO INSERT SECTION TITLE"/>
          <p:cNvSpPr txBox="1"/>
          <p:nvPr>
            <p:ph type="body" sz="quarter" idx="23"/>
          </p:nvPr>
        </p:nvSpPr>
        <p:spPr>
          <a:xfrm>
            <a:off x="14897671" y="2996801"/>
            <a:ext cx="6676849" cy="334328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White with logomark">
    <p:bg>
      <p:bgPr>
        <a:solidFill>
          <a:srgbClr val="FFD0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Asset 1.png" descr="Asse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5918" y="-3576335"/>
            <a:ext cx="6793627" cy="1438858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0" dist="393700" dir="5400000">
              <a:srgbClr val="9A7B1D">
                <a:alpha val="41021"/>
              </a:srgbClr>
            </a:outerShdw>
          </a:effectLst>
        </p:spPr>
      </p:pic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3859046" y="696512"/>
            <a:ext cx="5067373" cy="339328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1pPr>
            <a:lvl2pPr marL="1727451" indent="-1367406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2pPr>
            <a:lvl3pPr marL="2184653" indent="-1367407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3pPr>
            <a:lvl4pPr marL="2641853" indent="-1367407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4pPr>
            <a:lvl5pPr marL="3099047" indent="-1367402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Double-click to insert text"/>
          <p:cNvSpPr txBox="1"/>
          <p:nvPr>
            <p:ph type="body" sz="quarter" idx="21"/>
          </p:nvPr>
        </p:nvSpPr>
        <p:spPr>
          <a:xfrm>
            <a:off x="10834683" y="4304109"/>
            <a:ext cx="8825937" cy="96440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White with logomark copy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Asset 1.png" descr="Asse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938" y="-3576335"/>
            <a:ext cx="6793627" cy="14388589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813190" y="696512"/>
            <a:ext cx="5067374" cy="339328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1pPr>
            <a:lvl2pPr marL="1727451" indent="-1367406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2pPr>
            <a:lvl3pPr marL="2184653" indent="-1367407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3pPr>
            <a:lvl4pPr marL="2641853" indent="-1367407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4pPr>
            <a:lvl5pPr marL="3099047" indent="-1367402">
              <a:lnSpc>
                <a:spcPct val="80000"/>
              </a:lnSpc>
              <a:buSzPts val="7400"/>
              <a:defRPr sz="7400">
                <a:solidFill>
                  <a:srgbClr val="328D2E"/>
                </a:solidFill>
                <a:latin typeface="Exo Regular"/>
                <a:ea typeface="Exo Regular"/>
                <a:cs typeface="Exo Regular"/>
                <a:sym typeface="Exo Regular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Double-click to insert text"/>
          <p:cNvSpPr txBox="1"/>
          <p:nvPr>
            <p:ph type="body" sz="quarter" idx="21"/>
          </p:nvPr>
        </p:nvSpPr>
        <p:spPr>
          <a:xfrm>
            <a:off x="10834683" y="4304109"/>
            <a:ext cx="8825937" cy="96440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+ Sub Title + Bod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Body Level One…"/>
          <p:cNvSpPr txBox="1"/>
          <p:nvPr>
            <p:ph type="body" sz="quarter" idx="1"/>
          </p:nvPr>
        </p:nvSpPr>
        <p:spPr>
          <a:xfrm>
            <a:off x="2605341" y="935682"/>
            <a:ext cx="12807953" cy="1424761"/>
          </a:xfrm>
          <a:prstGeom prst="rect">
            <a:avLst/>
          </a:prstGeom>
        </p:spPr>
        <p:txBody>
          <a:bodyPr lIns="86980" tIns="86980" rIns="86980" bIns="86980"/>
          <a:lstStyle>
            <a:lvl1pPr defTabSz="1566703">
              <a:lnSpc>
                <a:spcPct val="100000"/>
              </a:lnSpc>
              <a:defRPr sz="7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1pPr>
            <a:lvl2pPr marL="1727453" indent="-1367408" defTabSz="1566703">
              <a:lnSpc>
                <a:spcPct val="100000"/>
              </a:lnSpc>
              <a:buSzPts val="7400"/>
              <a:defRPr sz="7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2pPr>
            <a:lvl3pPr marL="2184651" indent="-1367404" defTabSz="1566703">
              <a:lnSpc>
                <a:spcPct val="100000"/>
              </a:lnSpc>
              <a:buSzPts val="7400"/>
              <a:defRPr sz="7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3pPr>
            <a:lvl4pPr marL="2641851" indent="-1367404" defTabSz="1566703">
              <a:lnSpc>
                <a:spcPct val="100000"/>
              </a:lnSpc>
              <a:buSzPts val="7400"/>
              <a:defRPr sz="7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4pPr>
            <a:lvl5pPr marL="3099049" indent="-1367404" defTabSz="1566703">
              <a:lnSpc>
                <a:spcPct val="100000"/>
              </a:lnSpc>
              <a:buSzPts val="7400"/>
              <a:defRPr sz="74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Body Level One…"/>
          <p:cNvSpPr txBox="1"/>
          <p:nvPr>
            <p:ph type="body" sz="half" idx="21"/>
          </p:nvPr>
        </p:nvSpPr>
        <p:spPr>
          <a:xfrm>
            <a:off x="5595936" y="3583776"/>
            <a:ext cx="13799418" cy="865715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65" name="Asset 1.png" descr="Asse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077" y="-1063969"/>
            <a:ext cx="2075370" cy="4395530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+ Sub Title + 4 Column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/>
          <p:nvPr>
            <p:ph type="title"/>
          </p:nvPr>
        </p:nvSpPr>
        <p:spPr>
          <a:xfrm>
            <a:off x="5788024" y="1554804"/>
            <a:ext cx="12807952" cy="142476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quarter" idx="1"/>
          </p:nvPr>
        </p:nvSpPr>
        <p:spPr>
          <a:xfrm>
            <a:off x="5788024" y="3059905"/>
            <a:ext cx="12807952" cy="785818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rgbClr val="328D2E"/>
                </a:solidFill>
              </a:defRPr>
            </a:lvl1pPr>
            <a:lvl2pPr marL="1025270" indent="-665225" algn="ctr">
              <a:buSzPts val="3600"/>
              <a:defRPr sz="3600">
                <a:solidFill>
                  <a:srgbClr val="328D2E"/>
                </a:solidFill>
              </a:defRPr>
            </a:lvl2pPr>
            <a:lvl3pPr marL="1482469" indent="-665222" algn="ctr">
              <a:buSzPts val="3600"/>
              <a:defRPr sz="3600">
                <a:solidFill>
                  <a:srgbClr val="328D2E"/>
                </a:solidFill>
              </a:defRPr>
            </a:lvl3pPr>
            <a:lvl4pPr marL="1939669" indent="-665222" algn="ctr">
              <a:buSzPts val="3600"/>
              <a:defRPr sz="3600">
                <a:solidFill>
                  <a:srgbClr val="328D2E"/>
                </a:solidFill>
              </a:defRPr>
            </a:lvl4pPr>
            <a:lvl5pPr marL="2396869" indent="-665222" algn="ctr">
              <a:buSzPts val="3600"/>
              <a:defRPr sz="3600">
                <a:solidFill>
                  <a:srgbClr val="328D2E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Rounded Rectangle"/>
          <p:cNvSpPr/>
          <p:nvPr/>
        </p:nvSpPr>
        <p:spPr>
          <a:xfrm>
            <a:off x="3928873" y="5012530"/>
            <a:ext cx="3953251" cy="7682699"/>
          </a:xfrm>
          <a:prstGeom prst="roundRect">
            <a:avLst>
              <a:gd name="adj" fmla="val 7323"/>
            </a:avLst>
          </a:prstGeom>
          <a:solidFill>
            <a:srgbClr val="FFD047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5000">
                <a:solidFill>
                  <a:srgbClr val="FF0000"/>
                </a:solidFill>
                <a:latin typeface="Exo Regular"/>
                <a:ea typeface="Exo Regular"/>
                <a:cs typeface="Exo Regular"/>
                <a:sym typeface="Exo Regular"/>
              </a:defRPr>
            </a:pPr>
          </a:p>
        </p:txBody>
      </p:sp>
      <p:sp>
        <p:nvSpPr>
          <p:cNvPr id="76" name="Rounded Rectangle"/>
          <p:cNvSpPr/>
          <p:nvPr/>
        </p:nvSpPr>
        <p:spPr>
          <a:xfrm>
            <a:off x="8119875" y="5012530"/>
            <a:ext cx="3953251" cy="7682699"/>
          </a:xfrm>
          <a:prstGeom prst="roundRect">
            <a:avLst>
              <a:gd name="adj" fmla="val 7323"/>
            </a:avLst>
          </a:prstGeom>
          <a:solidFill>
            <a:srgbClr val="FFD047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5000">
                <a:solidFill>
                  <a:srgbClr val="FF0000"/>
                </a:solidFill>
                <a:latin typeface="Exo Regular"/>
                <a:ea typeface="Exo Regular"/>
                <a:cs typeface="Exo Regular"/>
                <a:sym typeface="Exo Regular"/>
              </a:defRPr>
            </a:pPr>
          </a:p>
        </p:txBody>
      </p:sp>
      <p:sp>
        <p:nvSpPr>
          <p:cNvPr id="77" name="Rounded Rectangle"/>
          <p:cNvSpPr/>
          <p:nvPr/>
        </p:nvSpPr>
        <p:spPr>
          <a:xfrm>
            <a:off x="12310876" y="5012530"/>
            <a:ext cx="3953252" cy="7682699"/>
          </a:xfrm>
          <a:prstGeom prst="roundRect">
            <a:avLst>
              <a:gd name="adj" fmla="val 7323"/>
            </a:avLst>
          </a:prstGeom>
          <a:solidFill>
            <a:srgbClr val="FFD047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5000">
                <a:solidFill>
                  <a:srgbClr val="FF0000"/>
                </a:solidFill>
                <a:latin typeface="Exo Regular"/>
                <a:ea typeface="Exo Regular"/>
                <a:cs typeface="Exo Regular"/>
                <a:sym typeface="Exo Regular"/>
              </a:defRPr>
            </a:pPr>
          </a:p>
        </p:txBody>
      </p:sp>
      <p:sp>
        <p:nvSpPr>
          <p:cNvPr id="78" name="Rounded Rectangle"/>
          <p:cNvSpPr/>
          <p:nvPr/>
        </p:nvSpPr>
        <p:spPr>
          <a:xfrm>
            <a:off x="16501876" y="5012530"/>
            <a:ext cx="3953253" cy="7682699"/>
          </a:xfrm>
          <a:prstGeom prst="roundRect">
            <a:avLst>
              <a:gd name="adj" fmla="val 7323"/>
            </a:avLst>
          </a:prstGeom>
          <a:solidFill>
            <a:srgbClr val="FFD047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5000">
                <a:solidFill>
                  <a:srgbClr val="FF0000"/>
                </a:solidFill>
                <a:latin typeface="Exo Regular"/>
                <a:ea typeface="Exo Regular"/>
                <a:cs typeface="Exo Regular"/>
                <a:sym typeface="Exo Regular"/>
              </a:defRPr>
            </a:pPr>
          </a:p>
        </p:txBody>
      </p:sp>
      <p:sp>
        <p:nvSpPr>
          <p:cNvPr id="79" name="Insert sub title text"/>
          <p:cNvSpPr txBox="1"/>
          <p:nvPr>
            <p:ph type="body" sz="quarter" idx="21"/>
          </p:nvPr>
        </p:nvSpPr>
        <p:spPr>
          <a:xfrm>
            <a:off x="4262257" y="8533208"/>
            <a:ext cx="3286486" cy="62508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0" name="Title Text"/>
          <p:cNvSpPr/>
          <p:nvPr>
            <p:ph type="body" sz="quarter" idx="22"/>
          </p:nvPr>
        </p:nvSpPr>
        <p:spPr>
          <a:xfrm>
            <a:off x="4103100" y="5960119"/>
            <a:ext cx="3604798" cy="1424760"/>
          </a:xfrm>
          <a:prstGeom prst="rect">
            <a:avLst/>
          </a:prstGeom>
        </p:spPr>
        <p:txBody>
          <a:bodyPr lIns="86980" tIns="86980" rIns="86980" bIns="86980" anchor="b"/>
          <a:lstStyle/>
          <a:p>
            <a:pPr/>
          </a:p>
        </p:txBody>
      </p:sp>
      <p:sp>
        <p:nvSpPr>
          <p:cNvPr id="81" name="Insert sub title text"/>
          <p:cNvSpPr txBox="1"/>
          <p:nvPr>
            <p:ph type="body" sz="quarter" idx="23"/>
          </p:nvPr>
        </p:nvSpPr>
        <p:spPr>
          <a:xfrm>
            <a:off x="8453257" y="8533208"/>
            <a:ext cx="3286489" cy="62508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2" name="Title Text"/>
          <p:cNvSpPr/>
          <p:nvPr>
            <p:ph type="body" sz="quarter" idx="24"/>
          </p:nvPr>
        </p:nvSpPr>
        <p:spPr>
          <a:xfrm>
            <a:off x="8294104" y="5960119"/>
            <a:ext cx="3604792" cy="1424760"/>
          </a:xfrm>
          <a:prstGeom prst="rect">
            <a:avLst/>
          </a:prstGeom>
        </p:spPr>
        <p:txBody>
          <a:bodyPr lIns="86980" tIns="86980" rIns="86980" bIns="86980" anchor="b"/>
          <a:lstStyle/>
          <a:p>
            <a:pPr/>
          </a:p>
        </p:txBody>
      </p:sp>
      <p:sp>
        <p:nvSpPr>
          <p:cNvPr id="83" name="Insert sub title text"/>
          <p:cNvSpPr txBox="1"/>
          <p:nvPr>
            <p:ph type="body" sz="quarter" idx="25"/>
          </p:nvPr>
        </p:nvSpPr>
        <p:spPr>
          <a:xfrm>
            <a:off x="12644257" y="8533208"/>
            <a:ext cx="3286490" cy="62508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" name="Title Text"/>
          <p:cNvSpPr/>
          <p:nvPr>
            <p:ph type="body" sz="quarter" idx="26"/>
          </p:nvPr>
        </p:nvSpPr>
        <p:spPr>
          <a:xfrm>
            <a:off x="12485104" y="5960119"/>
            <a:ext cx="3604792" cy="1424760"/>
          </a:xfrm>
          <a:prstGeom prst="rect">
            <a:avLst/>
          </a:prstGeom>
        </p:spPr>
        <p:txBody>
          <a:bodyPr lIns="86980" tIns="86980" rIns="86980" bIns="86980" anchor="b"/>
          <a:lstStyle/>
          <a:p>
            <a:pPr/>
          </a:p>
        </p:txBody>
      </p:sp>
      <p:sp>
        <p:nvSpPr>
          <p:cNvPr id="85" name="Insert sub title text"/>
          <p:cNvSpPr txBox="1"/>
          <p:nvPr>
            <p:ph type="body" sz="quarter" idx="27"/>
          </p:nvPr>
        </p:nvSpPr>
        <p:spPr>
          <a:xfrm>
            <a:off x="16835257" y="8533208"/>
            <a:ext cx="3286490" cy="62508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Title Text"/>
          <p:cNvSpPr/>
          <p:nvPr>
            <p:ph type="body" sz="quarter" idx="28"/>
          </p:nvPr>
        </p:nvSpPr>
        <p:spPr>
          <a:xfrm>
            <a:off x="16676103" y="5960119"/>
            <a:ext cx="3604797" cy="1424760"/>
          </a:xfrm>
          <a:prstGeom prst="rect">
            <a:avLst/>
          </a:prstGeom>
        </p:spPr>
        <p:txBody>
          <a:bodyPr lIns="86980" tIns="86980" rIns="86980" bIns="86980" anchor="b"/>
          <a:lstStyle/>
          <a:p>
            <a:pPr/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vider 1">
    <p:bg>
      <p:bgPr>
        <a:solidFill>
          <a:srgbClr val="FFD0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Leaf@3x.png" descr="Leaf@3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741" y="-14394192"/>
            <a:ext cx="13618128" cy="2884258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0" dist="393700" dir="5400000">
              <a:srgbClr val="9A7B1D">
                <a:alpha val="41021"/>
              </a:srgbClr>
            </a:outerShdw>
          </a:effectLst>
        </p:spPr>
      </p:pic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1349664" y="1756170"/>
            <a:ext cx="6464255" cy="224671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1pPr>
            <a:lvl2pPr marL="1579625" indent="-1219580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2pPr>
            <a:lvl3pPr marL="2036823" indent="-1219577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3pPr>
            <a:lvl4pPr marL="2494023" indent="-1219577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4pPr>
            <a:lvl5pPr marL="2951222" indent="-1219577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vider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Leaf@3x.png" descr="Leaf@3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2019" y="-14394192"/>
            <a:ext cx="13618129" cy="28842588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Body Level One…"/>
          <p:cNvSpPr txBox="1"/>
          <p:nvPr>
            <p:ph type="body" sz="quarter" idx="1"/>
          </p:nvPr>
        </p:nvSpPr>
        <p:spPr>
          <a:xfrm>
            <a:off x="1409386" y="1756170"/>
            <a:ext cx="6464256" cy="224671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1pPr>
            <a:lvl2pPr marL="1579625" indent="-1219580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2pPr>
            <a:lvl3pPr marL="2036823" indent="-1219577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3pPr>
            <a:lvl4pPr marL="2494023" indent="-1219577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4pPr>
            <a:lvl5pPr marL="2951222" indent="-1219577">
              <a:buSzPts val="6600"/>
              <a:defRPr sz="6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11948096" y="12327001"/>
            <a:ext cx="466063" cy="491463"/>
          </a:xfrm>
          <a:prstGeom prst="rect">
            <a:avLst/>
          </a:prstGeom>
        </p:spPr>
        <p:txBody>
          <a:bodyPr lIns="86980" tIns="86980" rIns="86980" bIns="86980"/>
          <a:lstStyle>
            <a:lvl1pPr defTabSz="1760341"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788025" y="1539874"/>
            <a:ext cx="14630400" cy="3336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6980" tIns="86980" rIns="86980" bIns="86980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3255625" y="4876800"/>
            <a:ext cx="7162800" cy="883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algn="ctr">
              <a:lnSpc>
                <a:spcPct val="100000"/>
              </a:lnSpc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1pPr>
      <a:lvl2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2pPr>
      <a:lvl3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3pPr>
      <a:lvl4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4pPr>
      <a:lvl5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5pPr>
      <a:lvl6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6pPr>
      <a:lvl7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7pPr>
      <a:lvl8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8pPr>
      <a:lvl9pPr marL="0" marR="0" indent="0" algn="ctr" defTabSz="17603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328D2E"/>
          </a:solidFill>
          <a:uFillTx/>
          <a:latin typeface="Exo Bold"/>
          <a:ea typeface="Exo Bold"/>
          <a:cs typeface="Exo Bold"/>
          <a:sym typeface="Exo Bold"/>
        </a:defRPr>
      </a:lvl9pPr>
    </p:titleStyle>
    <p:bodyStyle>
      <a:lvl1pPr marL="0" marR="0" indent="0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1pPr>
      <a:lvl2pPr marL="1394841" marR="0" indent="-1034795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2pPr>
      <a:lvl3pPr marL="1852040" marR="0" indent="-1034793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3pPr>
      <a:lvl4pPr marL="2309240" marR="0" indent="-1034793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4pPr>
      <a:lvl5pPr marL="2766439" marR="0" indent="-1034793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5pPr>
      <a:lvl6pPr marL="3223639" marR="0" indent="-1034793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6pPr>
      <a:lvl7pPr marL="3680839" marR="0" indent="-1034793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7pPr>
      <a:lvl8pPr marL="4138039" marR="0" indent="-1034793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8pPr>
      <a:lvl9pPr marL="4595238" marR="0" indent="-1034791" algn="l" defTabSz="821531" rtl="0" latinLnBrk="0">
        <a:lnSpc>
          <a:spcPct val="90000"/>
        </a:lnSpc>
        <a:spcBef>
          <a:spcPts val="0"/>
        </a:spcBef>
        <a:spcAft>
          <a:spcPts val="0"/>
        </a:spcAft>
        <a:buClrTx/>
        <a:buSzPts val="5600"/>
        <a:buFontTx/>
        <a:buChar char="•"/>
        <a:tabLst/>
        <a:defRPr b="0" baseline="0" cap="none" i="0" spc="0" strike="noStrike" sz="5600" u="none">
          <a:solidFill>
            <a:srgbClr val="FFFFFF"/>
          </a:solidFill>
          <a:uFillTx/>
          <a:latin typeface="Exo Medium"/>
          <a:ea typeface="Exo Medium"/>
          <a:cs typeface="Exo Medium"/>
          <a:sym typeface="Exo Medium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ouble-click to insert tex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Double click to insert text</a:t>
            </a:r>
          </a:p>
        </p:txBody>
      </p:sp>
      <p:sp>
        <p:nvSpPr>
          <p:cNvPr id="156" name="Double click to insert titl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7600">
                <a:solidFill>
                  <a:srgbClr val="328D2E"/>
                </a:solidFill>
                <a:latin typeface="Exo Bold"/>
                <a:ea typeface="Exo Bold"/>
                <a:cs typeface="Exo Bold"/>
                <a:sym typeface="Exo Bold"/>
              </a:defRPr>
            </a:lvl1pPr>
          </a:lstStyle>
          <a:p>
            <a:pPr/>
            <a:r>
              <a:t>Double click to insert title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FFD047"/>
      </a:dk1>
      <a:lt1>
        <a:srgbClr val="FFD047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D04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821531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D047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821531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D047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D04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821531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D047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821531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D047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